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7"/>
    <p:restoredTop sz="94674"/>
  </p:normalViewPr>
  <p:slideViewPr>
    <p:cSldViewPr snapToGrid="0" snapToObjects="1">
      <p:cViewPr varScale="1">
        <p:scale>
          <a:sx n="123" d="100"/>
          <a:sy n="123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Destiny PowerPoint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E4281-58F0-D04B-9028-C2E0EFA8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84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Destiny PowerPoint 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79DE-1559-8F43-85E8-90889634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8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79DE-1559-8F43-85E8-9088963468C2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Destiny PowerPoint 4</a:t>
            </a:r>
          </a:p>
        </p:txBody>
      </p:sp>
    </p:spTree>
    <p:extLst>
      <p:ext uri="{BB962C8B-B14F-4D97-AF65-F5344CB8AC3E}">
        <p14:creationId xmlns:p14="http://schemas.microsoft.com/office/powerpoint/2010/main" val="163472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E3F0-E9ED-1346-A5A0-03F88AF866AE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B050-2E05-D643-9B41-30E075EC9BE1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EB32-2F40-BF42-9A39-6673FE2EA346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11CB-5301-CC4C-AB01-6CE5B223A482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882D-E730-4844-BDEB-D3B364DB7285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CC0-A82A-AB4A-B030-22C556CA53AC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C7B0-B3E4-AA4E-A6E3-52A20A1B47F5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5B6-EDF2-5F4C-96F9-275185341AAA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D08D-DA7F-3D4F-A5D9-90692A85DCC4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5286-A131-6543-86F4-09284CE90FD9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7D3-F07C-4B4A-AD3C-33A86719B4CD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3D0-D366-4345-BF26-6050897B016C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48AF-1A7E-1445-A6E8-027F7EF16F92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AC1B-533B-2245-9AAF-2643BE783F50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014F-6EF2-5144-972B-1F7DEC6F78C5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51B5-48D6-0C4B-AED0-7F161AD4D312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74DFF-E369-974A-8D0A-81EFA4FD99EC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gonza3@lausd.net" TargetMode="External"/><Relationship Id="rId2" Type="http://schemas.openxmlformats.org/officeDocument/2006/relationships/hyperlink" Target="mailto:jty9169@lausd.ne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usd.follettdestiny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212450"/>
            <a:ext cx="9234192" cy="2262781"/>
          </a:xfrm>
        </p:spPr>
        <p:txBody>
          <a:bodyPr>
            <a:normAutofit/>
          </a:bodyPr>
          <a:lstStyle/>
          <a:p>
            <a:r>
              <a:rPr lang="en-US" b="1" dirty="0"/>
              <a:t>How to Access </a:t>
            </a:r>
            <a:br>
              <a:rPr lang="en-US" b="1"/>
            </a:br>
            <a:r>
              <a:rPr lang="en-US" b="1"/>
              <a:t>Student’s </a:t>
            </a:r>
            <a:r>
              <a:rPr lang="en-US" b="1" dirty="0"/>
              <a:t>Destiny Barcodes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to Access Destiny Barcodes without a Librarian</a:t>
            </a:r>
          </a:p>
          <a:p>
            <a:r>
              <a:rPr lang="en-US" b="1" dirty="0"/>
              <a:t>By Joseph </a:t>
            </a:r>
            <a:r>
              <a:rPr lang="en-US" b="1" dirty="0" err="1"/>
              <a:t>Yune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9" y="152570"/>
            <a:ext cx="1323009" cy="1008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003" y="0"/>
            <a:ext cx="1325218" cy="13252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2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2CB6461-F84B-4F57-9B04-33321F5FD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7" y="1801181"/>
            <a:ext cx="9833113" cy="5056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Logging In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Type in LAUSD Username (</a:t>
            </a:r>
            <a:r>
              <a:rPr lang="en-US" sz="1600" b="1" u="sng" dirty="0"/>
              <a:t>Without</a:t>
            </a:r>
            <a:r>
              <a:rPr lang="en-US" sz="1600" b="1" dirty="0"/>
              <a:t> @</a:t>
            </a:r>
            <a:r>
              <a:rPr lang="en-US" sz="1600" b="1" dirty="0" err="1"/>
              <a:t>lausd.net</a:t>
            </a:r>
            <a:r>
              <a:rPr lang="en-US" sz="1600" b="1" dirty="0"/>
              <a:t>) &amp; Password, then click on “Log In”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>
            <a:off x="8391977" y="2893326"/>
            <a:ext cx="200113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6A5912-1CBE-4B8C-ABE3-2F5AFE13837E}"/>
              </a:ext>
            </a:extLst>
          </p:cNvPr>
          <p:cNvCxnSpPr>
            <a:cxnSpLocks/>
          </p:cNvCxnSpPr>
          <p:nvPr/>
        </p:nvCxnSpPr>
        <p:spPr>
          <a:xfrm flipH="1">
            <a:off x="8391977" y="3127637"/>
            <a:ext cx="200113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B6B841-06A9-42E0-A1FD-CF6570C6AEBC}"/>
              </a:ext>
            </a:extLst>
          </p:cNvPr>
          <p:cNvCxnSpPr>
            <a:cxnSpLocks/>
          </p:cNvCxnSpPr>
          <p:nvPr/>
        </p:nvCxnSpPr>
        <p:spPr>
          <a:xfrm flipV="1">
            <a:off x="5434749" y="3460805"/>
            <a:ext cx="1185299" cy="7390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963304-E9CD-224D-9933-434CA3F9B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804" y="1629814"/>
            <a:ext cx="8881353" cy="5228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Accessing Class Barcodes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Click on “Reports,” then click on “Resource Reports”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63304-E9CD-224D-9933-434CA3F9B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72" y="1629814"/>
            <a:ext cx="8881353" cy="522818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64CC7B-8D60-48C4-958C-0C00F18C5215}"/>
              </a:ext>
            </a:extLst>
          </p:cNvPr>
          <p:cNvCxnSpPr>
            <a:cxnSpLocks/>
          </p:cNvCxnSpPr>
          <p:nvPr/>
        </p:nvCxnSpPr>
        <p:spPr>
          <a:xfrm flipH="1" flipV="1">
            <a:off x="4709347" y="2128078"/>
            <a:ext cx="982687" cy="8156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F0B590-667C-6443-8E2B-A956DE505977}"/>
              </a:ext>
            </a:extLst>
          </p:cNvPr>
          <p:cNvCxnSpPr>
            <a:cxnSpLocks/>
          </p:cNvCxnSpPr>
          <p:nvPr/>
        </p:nvCxnSpPr>
        <p:spPr>
          <a:xfrm flipV="1">
            <a:off x="1695503" y="2760637"/>
            <a:ext cx="909820" cy="10203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963304-E9CD-224D-9933-434CA3F9B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72" y="1629814"/>
            <a:ext cx="8881353" cy="5228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Accessing Class Barcodes P.2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Under ”Circulation,” click on “Class Barcodes”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F0B590-667C-6443-8E2B-A956DE505977}"/>
              </a:ext>
            </a:extLst>
          </p:cNvPr>
          <p:cNvCxnSpPr>
            <a:cxnSpLocks/>
          </p:cNvCxnSpPr>
          <p:nvPr/>
        </p:nvCxnSpPr>
        <p:spPr>
          <a:xfrm>
            <a:off x="2461325" y="4891221"/>
            <a:ext cx="121595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64CC7B-8D60-48C4-958C-0C00F18C5215}"/>
              </a:ext>
            </a:extLst>
          </p:cNvPr>
          <p:cNvCxnSpPr>
            <a:cxnSpLocks/>
          </p:cNvCxnSpPr>
          <p:nvPr/>
        </p:nvCxnSpPr>
        <p:spPr>
          <a:xfrm flipV="1">
            <a:off x="3069304" y="5212963"/>
            <a:ext cx="997088" cy="861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3B0563-099A-024F-8A9F-C70EECC46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38" y="1530160"/>
            <a:ext cx="9596956" cy="5150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Accessing Class Barcodes P.3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Click on “Selected Teacher"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64CC7B-8D60-48C4-958C-0C00F18C5215}"/>
              </a:ext>
            </a:extLst>
          </p:cNvPr>
          <p:cNvCxnSpPr>
            <a:cxnSpLocks/>
          </p:cNvCxnSpPr>
          <p:nvPr/>
        </p:nvCxnSpPr>
        <p:spPr>
          <a:xfrm flipV="1">
            <a:off x="4662604" y="4033548"/>
            <a:ext cx="997088" cy="861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9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4344F6-354C-4E43-9F13-106BC6CBE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38" y="1521190"/>
            <a:ext cx="9595362" cy="5153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Accessing Class Barcodes P.4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Change it to “All Teachers” and leave both Sections, Starting on___  to___  blank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64CC7B-8D60-48C4-958C-0C00F18C5215}"/>
              </a:ext>
            </a:extLst>
          </p:cNvPr>
          <p:cNvCxnSpPr>
            <a:cxnSpLocks/>
          </p:cNvCxnSpPr>
          <p:nvPr/>
        </p:nvCxnSpPr>
        <p:spPr>
          <a:xfrm flipV="1">
            <a:off x="5417566" y="4311106"/>
            <a:ext cx="997088" cy="861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806D3D-86B4-054E-8338-2811930D950C}"/>
              </a:ext>
            </a:extLst>
          </p:cNvPr>
          <p:cNvCxnSpPr>
            <a:cxnSpLocks/>
          </p:cNvCxnSpPr>
          <p:nvPr/>
        </p:nvCxnSpPr>
        <p:spPr>
          <a:xfrm flipH="1">
            <a:off x="6797606" y="3876287"/>
            <a:ext cx="141144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C6FF1F-A9E8-EA48-878B-2CDEEB0D4EC8}"/>
              </a:ext>
            </a:extLst>
          </p:cNvPr>
          <p:cNvCxnSpPr>
            <a:cxnSpLocks/>
          </p:cNvCxnSpPr>
          <p:nvPr/>
        </p:nvCxnSpPr>
        <p:spPr>
          <a:xfrm flipV="1">
            <a:off x="6438327" y="4328368"/>
            <a:ext cx="997088" cy="861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4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631695-8897-7742-A9EB-3E8494B7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38" y="1849101"/>
            <a:ext cx="9325510" cy="5008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Accessing Class Barcodes P.5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Make sure the “Include barcode number” is checked</a:t>
            </a:r>
          </a:p>
          <a:p>
            <a:r>
              <a:rPr lang="en-US" sz="1600" b="1" dirty="0"/>
              <a:t>“Include Resource Circulation command barcodes” is Optional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64CC7B-8D60-48C4-958C-0C00F18C5215}"/>
              </a:ext>
            </a:extLst>
          </p:cNvPr>
          <p:cNvCxnSpPr>
            <a:cxnSpLocks/>
          </p:cNvCxnSpPr>
          <p:nvPr/>
        </p:nvCxnSpPr>
        <p:spPr>
          <a:xfrm flipV="1">
            <a:off x="4404946" y="4810636"/>
            <a:ext cx="997088" cy="861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9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724EE2-7A4B-394E-8AEA-A2FF4B91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38" y="1488401"/>
            <a:ext cx="9595362" cy="5153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Accessing Class Barcodes P.6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Click on “Run Report” 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64CC7B-8D60-48C4-958C-0C00F18C5215}"/>
              </a:ext>
            </a:extLst>
          </p:cNvPr>
          <p:cNvCxnSpPr>
            <a:cxnSpLocks/>
          </p:cNvCxnSpPr>
          <p:nvPr/>
        </p:nvCxnSpPr>
        <p:spPr>
          <a:xfrm flipV="1">
            <a:off x="6366409" y="5274993"/>
            <a:ext cx="997088" cy="861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4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59539-8BE3-6743-91EA-662B8394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38" y="1537926"/>
            <a:ext cx="9267035" cy="5334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Accessing Class Barcodes P.7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“Pending” will appear 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64CC7B-8D60-48C4-958C-0C00F18C5215}"/>
              </a:ext>
            </a:extLst>
          </p:cNvPr>
          <p:cNvCxnSpPr>
            <a:cxnSpLocks/>
          </p:cNvCxnSpPr>
          <p:nvPr/>
        </p:nvCxnSpPr>
        <p:spPr>
          <a:xfrm flipV="1">
            <a:off x="7825339" y="4307820"/>
            <a:ext cx="997088" cy="861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84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59539-8BE3-6743-91EA-662B8394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513" y="1708273"/>
            <a:ext cx="8945812" cy="5149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Accessing Class Barcodes P.8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Click on “Refresh List” until status shows “Completed” – You may need to click it several times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64CC7B-8D60-48C4-958C-0C00F18C5215}"/>
              </a:ext>
            </a:extLst>
          </p:cNvPr>
          <p:cNvCxnSpPr>
            <a:cxnSpLocks/>
          </p:cNvCxnSpPr>
          <p:nvPr/>
        </p:nvCxnSpPr>
        <p:spPr>
          <a:xfrm flipV="1">
            <a:off x="6485031" y="3852238"/>
            <a:ext cx="997088" cy="861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5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3F45D5-62FE-D64A-9241-82D2F7A6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38" y="1661432"/>
            <a:ext cx="8911735" cy="5118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Accessing Class Barcodes P.9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“Completed” will appear, then click on “View”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64CC7B-8D60-48C4-958C-0C00F18C5215}"/>
              </a:ext>
            </a:extLst>
          </p:cNvPr>
          <p:cNvCxnSpPr>
            <a:cxnSpLocks/>
          </p:cNvCxnSpPr>
          <p:nvPr/>
        </p:nvCxnSpPr>
        <p:spPr>
          <a:xfrm>
            <a:off x="7356297" y="3461821"/>
            <a:ext cx="120460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7FF60A-DDC2-CC49-AB32-809E668AE0C5}"/>
              </a:ext>
            </a:extLst>
          </p:cNvPr>
          <p:cNvCxnSpPr>
            <a:cxnSpLocks/>
          </p:cNvCxnSpPr>
          <p:nvPr/>
        </p:nvCxnSpPr>
        <p:spPr>
          <a:xfrm flipH="1" flipV="1">
            <a:off x="10439365" y="3489126"/>
            <a:ext cx="978708" cy="653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0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you need: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49788"/>
            <a:ext cx="8915400" cy="3777622"/>
          </a:xfrm>
        </p:spPr>
        <p:txBody>
          <a:bodyPr/>
          <a:lstStyle/>
          <a:p>
            <a:r>
              <a:rPr lang="en-US" b="1" dirty="0"/>
              <a:t>Access to the internet via browser</a:t>
            </a:r>
          </a:p>
          <a:p>
            <a:r>
              <a:rPr lang="en-US" b="1" dirty="0"/>
              <a:t>We recommend Chrome browser for this purpose</a:t>
            </a:r>
          </a:p>
          <a:p>
            <a:r>
              <a:rPr lang="en-US" b="1" dirty="0"/>
              <a:t>LAUSD Single Sign-On Username and Password</a:t>
            </a:r>
          </a:p>
          <a:p>
            <a:r>
              <a:rPr lang="en-US" b="1" dirty="0"/>
              <a:t>Your Username must be in the Destiny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36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E7B6FA-965C-3D4E-B086-9540F69EE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38" y="2011438"/>
            <a:ext cx="8490805" cy="4846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Accessing Class Barcodes P.10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You can choose to download (left) or print (right) the pages</a:t>
            </a:r>
          </a:p>
          <a:p>
            <a:r>
              <a:rPr lang="en-US" sz="1600" b="1" dirty="0"/>
              <a:t>*We recommend downloading, then printing (sometimes printing from the web browser does not work)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64CC7B-8D60-48C4-958C-0C00F18C5215}"/>
              </a:ext>
            </a:extLst>
          </p:cNvPr>
          <p:cNvCxnSpPr>
            <a:cxnSpLocks/>
          </p:cNvCxnSpPr>
          <p:nvPr/>
        </p:nvCxnSpPr>
        <p:spPr>
          <a:xfrm flipV="1">
            <a:off x="9353592" y="2220784"/>
            <a:ext cx="783366" cy="722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5EF020-78F5-454A-8BF4-397EE8406000}"/>
              </a:ext>
            </a:extLst>
          </p:cNvPr>
          <p:cNvCxnSpPr>
            <a:cxnSpLocks/>
          </p:cNvCxnSpPr>
          <p:nvPr/>
        </p:nvCxnSpPr>
        <p:spPr>
          <a:xfrm flipH="1" flipV="1">
            <a:off x="10738239" y="2220784"/>
            <a:ext cx="803408" cy="5587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96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3F45D5-62FE-D64A-9241-82D2F7A6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38" y="1661432"/>
            <a:ext cx="8911735" cy="5118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Logging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To Log </a:t>
            </a:r>
            <a:r>
              <a:rPr lang="en-US" sz="1600" b="1"/>
              <a:t>Out from </a:t>
            </a:r>
            <a:r>
              <a:rPr lang="en-US" sz="1600" b="1" dirty="0"/>
              <a:t>the Destiny page, click on “Log Out” 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64CC7B-8D60-48C4-958C-0C00F18C5215}"/>
              </a:ext>
            </a:extLst>
          </p:cNvPr>
          <p:cNvCxnSpPr>
            <a:cxnSpLocks/>
          </p:cNvCxnSpPr>
          <p:nvPr/>
        </p:nvCxnSpPr>
        <p:spPr>
          <a:xfrm flipV="1">
            <a:off x="10148987" y="1989456"/>
            <a:ext cx="907479" cy="9355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48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212450"/>
            <a:ext cx="8915399" cy="2262781"/>
          </a:xfrm>
        </p:spPr>
        <p:txBody>
          <a:bodyPr>
            <a:normAutofit/>
          </a:bodyPr>
          <a:lstStyle/>
          <a:p>
            <a:r>
              <a:rPr lang="en-US" b="1" dirty="0"/>
              <a:t>You Did It!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2080621"/>
          </a:xfrm>
        </p:spPr>
        <p:txBody>
          <a:bodyPr>
            <a:normAutofit/>
          </a:bodyPr>
          <a:lstStyle/>
          <a:p>
            <a:r>
              <a:rPr lang="en-US" b="1" dirty="0"/>
              <a:t>Congratulations!</a:t>
            </a:r>
          </a:p>
          <a:p>
            <a:r>
              <a:rPr lang="en-US" b="1" dirty="0"/>
              <a:t>You just learned how to access student’s barcodes without a librarian!</a:t>
            </a:r>
          </a:p>
          <a:p>
            <a:r>
              <a:rPr lang="en-US" b="1" dirty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Arts Education Branch: Joseph Yune (</a:t>
            </a:r>
            <a:r>
              <a:rPr lang="en-US" b="1" dirty="0">
                <a:hlinkClick r:id="rId2"/>
              </a:rPr>
              <a:t>jty9169@lausd.net</a:t>
            </a:r>
            <a:r>
              <a:rPr lang="en-US" b="1" dirty="0"/>
              <a:t>) 213-241-3368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ILTSS: Oscar Gonzalez (</a:t>
            </a:r>
            <a:r>
              <a:rPr lang="en-US" b="1" dirty="0">
                <a:hlinkClick r:id="rId3"/>
              </a:rPr>
              <a:t>ogonza3@lausd.net </a:t>
            </a:r>
            <a:r>
              <a:rPr lang="en-US" b="1" dirty="0"/>
              <a:t>) 213-241-0465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2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4E23856-DA63-4B2B-B489-845947F9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035" y="1558865"/>
            <a:ext cx="9441965" cy="5299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Destiny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Destiny Website: </a:t>
            </a:r>
            <a:r>
              <a:rPr lang="en-US" sz="1600" b="1" dirty="0">
                <a:hlinkClick r:id="rId3"/>
              </a:rPr>
              <a:t>https://lausd.follettdestiny.com</a:t>
            </a:r>
            <a:r>
              <a:rPr lang="en-US" sz="1600" b="1" dirty="0"/>
              <a:t> (Type in the URL and press Enter)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4433E6-4A46-4B1E-A468-99F85F024DA2}"/>
              </a:ext>
            </a:extLst>
          </p:cNvPr>
          <p:cNvCxnSpPr>
            <a:cxnSpLocks/>
          </p:cNvCxnSpPr>
          <p:nvPr/>
        </p:nvCxnSpPr>
        <p:spPr>
          <a:xfrm flipH="1" flipV="1">
            <a:off x="5170770" y="1755980"/>
            <a:ext cx="1267135" cy="11396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12119" y="2895668"/>
            <a:ext cx="31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Double check the spelling!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2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4E23856-DA63-4B2B-B489-845947F9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356" y="1546698"/>
            <a:ext cx="9463644" cy="5311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Finding the School (Method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Type in the name of the school and press “Go” </a:t>
            </a:r>
            <a:r>
              <a:rPr lang="mr-IN" sz="1600" b="1" dirty="0"/>
              <a:t>–</a:t>
            </a:r>
            <a:r>
              <a:rPr lang="en-US" sz="1600" b="1" dirty="0"/>
              <a:t> then click on your school name</a:t>
            </a:r>
            <a:endParaRPr lang="en-US" dirty="0"/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9EDA21-56E9-E741-BD52-6B6D3BBF75B7}"/>
              </a:ext>
            </a:extLst>
          </p:cNvPr>
          <p:cNvCxnSpPr>
            <a:cxnSpLocks/>
          </p:cNvCxnSpPr>
          <p:nvPr/>
        </p:nvCxnSpPr>
        <p:spPr>
          <a:xfrm flipH="1" flipV="1">
            <a:off x="4371850" y="2776918"/>
            <a:ext cx="870012" cy="6161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07AA58-98BB-4E50-AEC1-8DB2E8555E71}"/>
              </a:ext>
            </a:extLst>
          </p:cNvPr>
          <p:cNvCxnSpPr>
            <a:cxnSpLocks/>
          </p:cNvCxnSpPr>
          <p:nvPr/>
        </p:nvCxnSpPr>
        <p:spPr>
          <a:xfrm flipV="1">
            <a:off x="1807612" y="2776918"/>
            <a:ext cx="920744" cy="9425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1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4E23856-DA63-4B2B-B489-845947F9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217" y="1948745"/>
            <a:ext cx="8747279" cy="4909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Finding the School (Method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Click “Elementary Schools” tab to search for Elementary Schools</a:t>
            </a:r>
          </a:p>
          <a:p>
            <a:r>
              <a:rPr lang="en-US" sz="1600" b="1" dirty="0"/>
              <a:t>Click “Middle Schools” tab to search for Middle Schools, etc.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9EDA21-56E9-E741-BD52-6B6D3BBF75B7}"/>
              </a:ext>
            </a:extLst>
          </p:cNvPr>
          <p:cNvCxnSpPr>
            <a:cxnSpLocks/>
          </p:cNvCxnSpPr>
          <p:nvPr/>
        </p:nvCxnSpPr>
        <p:spPr>
          <a:xfrm flipH="1" flipV="1">
            <a:off x="5000005" y="3876951"/>
            <a:ext cx="1408749" cy="32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1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F112C37-4C1F-4684-9219-6E3009B3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15" y="1711069"/>
            <a:ext cx="9699685" cy="5102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Search for Your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Scroll down to search for your school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>
            <a:off x="4904714" y="3778375"/>
            <a:ext cx="1505674" cy="9674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2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55DABD0-6AC7-4C35-BDD4-77FD5AF5A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915" y="1734127"/>
            <a:ext cx="9072085" cy="5141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Choose Your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Click on your school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>
            <a:off x="4662506" y="4304801"/>
            <a:ext cx="169658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5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886ECCC-A6C9-42DC-81E5-3B91AFE1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500" y="1634181"/>
            <a:ext cx="10194500" cy="5223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Logging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On the top right corner, click on “Log In”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07AA58-98BB-4E50-AEC1-8DB2E8555E71}"/>
              </a:ext>
            </a:extLst>
          </p:cNvPr>
          <p:cNvCxnSpPr>
            <a:cxnSpLocks/>
          </p:cNvCxnSpPr>
          <p:nvPr/>
        </p:nvCxnSpPr>
        <p:spPr>
          <a:xfrm flipV="1">
            <a:off x="10452900" y="1899373"/>
            <a:ext cx="1311658" cy="9472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6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9F30B85-4794-4CB6-B724-982B7A48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1642533"/>
            <a:ext cx="10058401" cy="5215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353766"/>
            <a:ext cx="8911687" cy="743514"/>
          </a:xfrm>
        </p:spPr>
        <p:txBody>
          <a:bodyPr/>
          <a:lstStyle/>
          <a:p>
            <a:r>
              <a:rPr lang="en-US" b="1" dirty="0"/>
              <a:t>Logging In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012466"/>
            <a:ext cx="8915400" cy="3777622"/>
          </a:xfrm>
        </p:spPr>
        <p:txBody>
          <a:bodyPr/>
          <a:lstStyle/>
          <a:p>
            <a:r>
              <a:rPr lang="en-US" sz="1600" b="1" dirty="0"/>
              <a:t>Type in LAUSD Username (</a:t>
            </a:r>
            <a:r>
              <a:rPr lang="en-US" sz="1600" b="1" u="sng" dirty="0"/>
              <a:t>Without</a:t>
            </a:r>
            <a:r>
              <a:rPr lang="en-US" sz="1600" b="1" dirty="0"/>
              <a:t> @</a:t>
            </a:r>
            <a:r>
              <a:rPr lang="en-US" sz="1600" b="1" dirty="0" err="1"/>
              <a:t>lausd.net</a:t>
            </a:r>
            <a:r>
              <a:rPr lang="en-US" sz="1600" b="1" dirty="0"/>
              <a:t>) &amp; Password, then click on “Log In”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>
            <a:off x="8331044" y="2741996"/>
            <a:ext cx="200113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6A5912-1CBE-4B8C-ABE3-2F5AFE13837E}"/>
              </a:ext>
            </a:extLst>
          </p:cNvPr>
          <p:cNvCxnSpPr>
            <a:cxnSpLocks/>
          </p:cNvCxnSpPr>
          <p:nvPr/>
        </p:nvCxnSpPr>
        <p:spPr>
          <a:xfrm flipH="1">
            <a:off x="8323092" y="2973038"/>
            <a:ext cx="200113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B6B841-06A9-42E0-A1FD-CF6570C6AEBC}"/>
              </a:ext>
            </a:extLst>
          </p:cNvPr>
          <p:cNvCxnSpPr>
            <a:cxnSpLocks/>
          </p:cNvCxnSpPr>
          <p:nvPr/>
        </p:nvCxnSpPr>
        <p:spPr>
          <a:xfrm flipV="1">
            <a:off x="5311925" y="3329151"/>
            <a:ext cx="1185299" cy="7390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481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634</TotalTime>
  <Words>498</Words>
  <Application>Microsoft Macintosh PowerPoint</Application>
  <PresentationFormat>Widescreen</PresentationFormat>
  <Paragraphs>81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Mangal</vt:lpstr>
      <vt:lpstr>Wingdings 3</vt:lpstr>
      <vt:lpstr>Wisp</vt:lpstr>
      <vt:lpstr>How to Access  Student’s Destiny Barcodes</vt:lpstr>
      <vt:lpstr>What you need:</vt:lpstr>
      <vt:lpstr>Destiny Website</vt:lpstr>
      <vt:lpstr>Finding the School (Method 1)</vt:lpstr>
      <vt:lpstr>Finding the School (Method 2)</vt:lpstr>
      <vt:lpstr>Search for Your School</vt:lpstr>
      <vt:lpstr>Choose Your School</vt:lpstr>
      <vt:lpstr>Logging In</vt:lpstr>
      <vt:lpstr>Logging In (Continued)</vt:lpstr>
      <vt:lpstr>Logging In Sample</vt:lpstr>
      <vt:lpstr>Accessing Class Barcodes</vt:lpstr>
      <vt:lpstr>Accessing Class Barcodes P.2</vt:lpstr>
      <vt:lpstr>Accessing Class Barcodes P.3</vt:lpstr>
      <vt:lpstr>Accessing Class Barcodes P.4</vt:lpstr>
      <vt:lpstr>Accessing Class Barcodes P.5</vt:lpstr>
      <vt:lpstr>Accessing Class Barcodes P.6</vt:lpstr>
      <vt:lpstr>Accessing Class Barcodes P.7</vt:lpstr>
      <vt:lpstr>Accessing Class Barcodes P.8</vt:lpstr>
      <vt:lpstr>Accessing Class Barcodes P.9</vt:lpstr>
      <vt:lpstr>Accessing Class Barcodes P.10</vt:lpstr>
      <vt:lpstr>Logging Out</vt:lpstr>
      <vt:lpstr>You Did It!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Run Destiny Barcodes</dc:title>
  <dc:creator>Yune, Joseph</dc:creator>
  <cp:lastModifiedBy>Yune, Joseph</cp:lastModifiedBy>
  <cp:revision>38</cp:revision>
  <cp:lastPrinted>2018-10-01T21:08:06Z</cp:lastPrinted>
  <dcterms:created xsi:type="dcterms:W3CDTF">2018-09-26T18:03:48Z</dcterms:created>
  <dcterms:modified xsi:type="dcterms:W3CDTF">2018-10-03T20:12:39Z</dcterms:modified>
</cp:coreProperties>
</file>